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3852A-B2CB-49E4-AB7D-999459481081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5AB10-3FD3-4C97-AED4-0FEA99C6A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59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710BC4-69CF-44D9-A9A2-4E4D965A8396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6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D61C29-8A6D-4B92-BA63-16E80A626D79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1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FDA86-27D7-4588-94DE-95B06546CA90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7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Onkruidbestrijding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759825" cy="360045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800" dirty="0" smtClean="0"/>
              <a:t>Kan </a:t>
            </a:r>
            <a:r>
              <a:rPr lang="nl-NL" altLang="nl-NL" sz="2800" dirty="0" smtClean="0"/>
              <a:t>loonwerker altijd juiste tijdstip nemen?</a:t>
            </a:r>
          </a:p>
          <a:p>
            <a:pPr eaLnBrk="1" hangingPunct="1">
              <a:defRPr/>
            </a:pPr>
            <a:r>
              <a:rPr lang="nl-NL" altLang="nl-NL" sz="2800" dirty="0" smtClean="0"/>
              <a:t>Kerende grondbewerking vooraf: minder </a:t>
            </a:r>
            <a:r>
              <a:rPr lang="nl-NL" altLang="nl-NL" sz="2800" dirty="0" err="1" smtClean="0"/>
              <a:t>onkr</a:t>
            </a:r>
            <a:r>
              <a:rPr lang="nl-NL" altLang="nl-NL" sz="2800" dirty="0" smtClean="0"/>
              <a:t>.</a:t>
            </a:r>
          </a:p>
          <a:p>
            <a:pPr eaLnBrk="1" hangingPunct="1">
              <a:defRPr/>
            </a:pPr>
            <a:r>
              <a:rPr lang="nl-NL" altLang="nl-NL" sz="2800" dirty="0" smtClean="0"/>
              <a:t>Wortelonkruiden in de stoppel jaar ervoor</a:t>
            </a:r>
          </a:p>
          <a:p>
            <a:pPr eaLnBrk="1" hangingPunct="1">
              <a:defRPr/>
            </a:pPr>
            <a:r>
              <a:rPr lang="nl-NL" altLang="nl-NL" sz="2800" dirty="0" smtClean="0"/>
              <a:t>In biologische teelt: zaaien uitstellen</a:t>
            </a:r>
            <a:br>
              <a:rPr lang="nl-NL" altLang="nl-NL" sz="2800" dirty="0" smtClean="0"/>
            </a:br>
            <a:r>
              <a:rPr lang="nl-NL" altLang="nl-NL" sz="2800" dirty="0" smtClean="0"/>
              <a:t> -&gt; onkruid makkelijker te bestrijden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Preventie en grondbewerking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4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321113"/>
            <a:ext cx="6545039" cy="647700"/>
          </a:xfrm>
        </p:spPr>
        <p:txBody>
          <a:bodyPr/>
          <a:lstStyle/>
          <a:p>
            <a:pPr eaLnBrk="1" hangingPunct="1"/>
            <a:r>
              <a:rPr lang="nl-NL" altLang="nl-NL" sz="3200" dirty="0" smtClean="0"/>
              <a:t>Mechanische </a:t>
            </a:r>
            <a:r>
              <a:rPr lang="nl-NL" altLang="nl-NL" sz="3200" dirty="0" smtClean="0"/>
              <a:t>bestrijding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561387" cy="4895850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Vlak zaaibed nodig</a:t>
            </a:r>
          </a:p>
          <a:p>
            <a:pPr eaLnBrk="1" hangingPunct="1"/>
            <a:r>
              <a:rPr lang="nl-NL" altLang="nl-NL" sz="2800" smtClean="0"/>
              <a:t>Machines op elkaar afstemmen</a:t>
            </a:r>
          </a:p>
          <a:p>
            <a:pPr eaLnBrk="1" hangingPunct="1"/>
            <a:r>
              <a:rPr lang="nl-NL" altLang="nl-NL" sz="2800" smtClean="0"/>
              <a:t>Opties:</a:t>
            </a:r>
            <a:br>
              <a:rPr lang="nl-NL" altLang="nl-NL" sz="2800" smtClean="0"/>
            </a:br>
            <a:r>
              <a:rPr lang="nl-NL" altLang="nl-NL" sz="2800" smtClean="0"/>
              <a:t>- tussen zaai </a:t>
            </a:r>
            <a:br>
              <a:rPr lang="nl-NL" altLang="nl-NL" sz="2800" smtClean="0"/>
            </a:br>
            <a:r>
              <a:rPr lang="nl-NL" altLang="nl-NL" sz="2800" smtClean="0"/>
              <a:t>   en opkomst</a:t>
            </a:r>
            <a:br>
              <a:rPr lang="nl-NL" altLang="nl-NL" sz="2800" smtClean="0"/>
            </a:br>
            <a:r>
              <a:rPr lang="nl-NL" altLang="nl-NL" sz="2800" smtClean="0"/>
              <a:t>- na opkomst</a:t>
            </a:r>
          </a:p>
          <a:p>
            <a:pPr eaLnBrk="1" hangingPunct="1"/>
            <a:endParaRPr lang="nl-NL" altLang="nl-NL" sz="2800" smtClean="0"/>
          </a:p>
          <a:p>
            <a:pPr eaLnBrk="1" hangingPunct="1"/>
            <a:r>
              <a:rPr lang="nl-NL" altLang="nl-NL" sz="2800" smtClean="0"/>
              <a:t>Voorbeeld:</a:t>
            </a:r>
            <a:br>
              <a:rPr lang="nl-NL" altLang="nl-NL" sz="2800" smtClean="0"/>
            </a:br>
            <a:r>
              <a:rPr lang="nl-NL" altLang="nl-NL" sz="2800" smtClean="0"/>
              <a:t>Eggen na opkomst:</a:t>
            </a:r>
          </a:p>
          <a:p>
            <a:pPr eaLnBrk="1" hangingPunct="1"/>
            <a:endParaRPr lang="nl-NL" altLang="nl-NL" sz="280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11589" r="13757" b="9976"/>
          <a:stretch>
            <a:fillRect/>
          </a:stretch>
        </p:blipFill>
        <p:spPr bwMode="auto">
          <a:xfrm>
            <a:off x="3995738" y="2636838"/>
            <a:ext cx="467995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908050"/>
            <a:ext cx="8561387" cy="1225550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Schoffel + vingerwieder</a:t>
            </a:r>
            <a:br>
              <a:rPr lang="nl-NL" altLang="nl-NL" sz="2800" smtClean="0"/>
            </a:br>
            <a:r>
              <a:rPr lang="nl-NL" altLang="nl-NL" sz="2800" smtClean="0"/>
              <a:t>tussen de rijen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r="2505" b="13066"/>
          <a:stretch>
            <a:fillRect/>
          </a:stretch>
        </p:blipFill>
        <p:spPr bwMode="auto">
          <a:xfrm>
            <a:off x="3402013" y="1416050"/>
            <a:ext cx="5741987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t="13847" r="14992" b="16484"/>
          <a:stretch>
            <a:fillRect/>
          </a:stretch>
        </p:blipFill>
        <p:spPr bwMode="auto">
          <a:xfrm>
            <a:off x="684213" y="3243263"/>
            <a:ext cx="43037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7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88913"/>
            <a:ext cx="8569325" cy="647700"/>
          </a:xfrm>
        </p:spPr>
        <p:txBody>
          <a:bodyPr/>
          <a:lstStyle/>
          <a:p>
            <a:pPr eaLnBrk="1" hangingPunct="1"/>
            <a:r>
              <a:rPr lang="nl-NL" altLang="nl-NL" sz="3200" dirty="0" smtClean="0"/>
              <a:t>Chemische </a:t>
            </a:r>
            <a:r>
              <a:rPr lang="nl-NL" altLang="nl-NL" sz="3200" dirty="0" smtClean="0"/>
              <a:t>bestrijding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908050"/>
            <a:ext cx="8561387" cy="3313113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Grasachtige onkruiden moeilijk herkenbaar</a:t>
            </a:r>
          </a:p>
          <a:p>
            <a:pPr eaLnBrk="1" hangingPunct="1"/>
            <a:r>
              <a:rPr lang="nl-NL" altLang="nl-NL" sz="2800" smtClean="0"/>
              <a:t>Oefenen ? -&gt; </a:t>
            </a:r>
            <a:r>
              <a:rPr lang="nl-NL" altLang="nl-NL" sz="2800" smtClean="0">
                <a:hlinkClick r:id="rId3"/>
              </a:rPr>
              <a:t>www.irs.nl</a:t>
            </a:r>
            <a:r>
              <a:rPr lang="nl-NL" altLang="nl-NL" sz="2800" smtClean="0"/>
              <a:t>  (bij suikerbieten)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997200"/>
            <a:ext cx="616902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4235450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Rechte verbindingslijn met pijl 2"/>
          <p:cNvCxnSpPr/>
          <p:nvPr/>
        </p:nvCxnSpPr>
        <p:spPr>
          <a:xfrm flipH="1">
            <a:off x="6156325" y="3644900"/>
            <a:ext cx="330200" cy="136842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800" dirty="0" smtClean="0">
                <a:cs typeface="Arial" charset="0"/>
              </a:rPr>
              <a:t>Wat is de werkzame stof?</a:t>
            </a:r>
          </a:p>
          <a:p>
            <a:pPr eaLnBrk="1" hangingPunct="1">
              <a:defRPr/>
            </a:pPr>
            <a:r>
              <a:rPr lang="nl-NL" altLang="nl-NL" sz="2800" dirty="0" smtClean="0">
                <a:cs typeface="Arial" charset="0"/>
              </a:rPr>
              <a:t>Welke onkruiden gevoelig ?  Bijv. </a:t>
            </a:r>
            <a:r>
              <a:rPr lang="nl-NL" altLang="nl-NL" sz="2800" u="sng" dirty="0" smtClean="0">
                <a:cs typeface="Arial" charset="0"/>
              </a:rPr>
              <a:t>haagwinde</a:t>
            </a:r>
            <a:r>
              <a:rPr lang="nl-NL" altLang="nl-NL" sz="2800" dirty="0" smtClean="0">
                <a:cs typeface="Arial" charset="0"/>
              </a:rPr>
              <a:t> ?</a:t>
            </a:r>
          </a:p>
          <a:p>
            <a:pPr eaLnBrk="1" hangingPunct="1">
              <a:defRPr/>
            </a:pPr>
            <a:endParaRPr lang="nl-NL" altLang="nl-NL" sz="2800" dirty="0">
              <a:cs typeface="Arial" charset="0"/>
            </a:endParaRPr>
          </a:p>
          <a:p>
            <a:pPr eaLnBrk="1" hangingPunct="1">
              <a:defRPr/>
            </a:pPr>
            <a:endParaRPr lang="nl-NL" altLang="nl-NL" sz="2800" dirty="0" smtClean="0">
              <a:cs typeface="Arial" charset="0"/>
            </a:endParaRPr>
          </a:p>
          <a:p>
            <a:pPr eaLnBrk="1" hangingPunct="1">
              <a:defRPr/>
            </a:pPr>
            <a:endParaRPr lang="nl-NL" altLang="nl-NL" sz="2800" dirty="0">
              <a:cs typeface="Arial" charset="0"/>
            </a:endParaRPr>
          </a:p>
          <a:p>
            <a:pPr eaLnBrk="1" hangingPunct="1">
              <a:defRPr/>
            </a:pPr>
            <a:endParaRPr lang="nl-NL" altLang="nl-NL" sz="2800" dirty="0" smtClean="0">
              <a:cs typeface="Arial" charset="0"/>
            </a:endParaRPr>
          </a:p>
          <a:p>
            <a:pPr eaLnBrk="1" hangingPunct="1">
              <a:defRPr/>
            </a:pPr>
            <a:endParaRPr lang="nl-NL" altLang="nl-NL" sz="2800" dirty="0"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nl-NL" altLang="nl-NL" sz="28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nl-NL" altLang="nl-NL" sz="2800" dirty="0" smtClean="0">
                <a:cs typeface="Arial" charset="0"/>
              </a:rPr>
              <a:t>Keuze </a:t>
            </a:r>
            <a:r>
              <a:rPr lang="nl-NL" altLang="nl-NL" sz="2800" dirty="0" err="1" smtClean="0">
                <a:cs typeface="Arial" charset="0"/>
              </a:rPr>
              <a:t>doptype</a:t>
            </a:r>
            <a:endParaRPr lang="nl-NL" altLang="nl-NL" sz="28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nl-NL" altLang="nl-NL" sz="2800" dirty="0" smtClean="0">
                <a:cs typeface="Arial" charset="0"/>
              </a:rPr>
              <a:t>Vervolg </a:t>
            </a:r>
            <a:r>
              <a:rPr lang="nl-NL" altLang="nl-NL" dirty="0" smtClean="0">
                <a:cs typeface="Arial" charset="0"/>
                <a:sym typeface="Wingdings" panose="05000000000000000000" pitchFamily="2" charset="2"/>
              </a:rPr>
              <a:t> </a:t>
            </a:r>
            <a:r>
              <a:rPr lang="nl-NL" altLang="nl-NL" sz="2800" dirty="0" smtClean="0">
                <a:cs typeface="Arial" charset="0"/>
              </a:rPr>
              <a:t>Gewasbescherming</a:t>
            </a:r>
            <a:endParaRPr lang="nl-NL" altLang="nl-NL" sz="2800" dirty="0" smtClean="0">
              <a:cs typeface="Arial" charset="0"/>
            </a:endParaRPr>
          </a:p>
          <a:p>
            <a:pPr eaLnBrk="1" hangingPunct="1">
              <a:defRPr/>
            </a:pPr>
            <a:endParaRPr lang="nl-NL" altLang="nl-NL" sz="2800" dirty="0" smtClean="0">
              <a:cs typeface="Arial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77978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4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nl-NL" altLang="nl-NL" sz="2800" dirty="0" smtClean="0"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nl-NL" altLang="nl-NL" sz="2800" dirty="0" smtClean="0">
                <a:cs typeface="Arial" panose="020B0604020202020204" pitchFamily="34" charset="0"/>
              </a:rPr>
              <a:t>Bestudeer ook op </a:t>
            </a:r>
            <a:br>
              <a:rPr lang="nl-NL" altLang="nl-NL" sz="2800" dirty="0" smtClean="0">
                <a:cs typeface="Arial" panose="020B0604020202020204" pitchFamily="34" charset="0"/>
              </a:rPr>
            </a:br>
            <a:r>
              <a:rPr lang="nl-NL" altLang="nl-NL" sz="2800" dirty="0" smtClean="0">
                <a:cs typeface="Arial" panose="020B0604020202020204" pitchFamily="34" charset="0"/>
              </a:rPr>
              <a:t>Wiki 	-&gt; Teelt van snijmais</a:t>
            </a:r>
          </a:p>
          <a:p>
            <a:pPr marL="0" indent="0" eaLnBrk="1" hangingPunct="1">
              <a:buFontTx/>
              <a:buNone/>
            </a:pPr>
            <a:r>
              <a:rPr lang="nl-NL" altLang="nl-NL" sz="2800" dirty="0" smtClean="0">
                <a:cs typeface="Arial" panose="020B0604020202020204" pitchFamily="34" charset="0"/>
              </a:rPr>
              <a:t>	-&gt; hoofdstuk  “Onkruidbestrijding”</a:t>
            </a:r>
          </a:p>
          <a:p>
            <a:pPr marL="0" indent="0" eaLnBrk="1" hangingPunct="1">
              <a:buFontTx/>
              <a:buNone/>
            </a:pPr>
            <a:r>
              <a:rPr lang="nl-NL" altLang="nl-NL" sz="2800" dirty="0" smtClean="0">
                <a:cs typeface="Arial" panose="020B0604020202020204" pitchFamily="34" charset="0"/>
              </a:rPr>
              <a:t>	-&gt; Schone mais:  Onkruidbestrijdingsadvies</a:t>
            </a:r>
          </a:p>
          <a:p>
            <a:pPr marL="0" indent="0" eaLnBrk="1" hangingPunct="1">
              <a:buFontTx/>
              <a:buNone/>
            </a:pPr>
            <a:endParaRPr lang="nl-NL" altLang="nl-NL" sz="2800" dirty="0" smtClean="0"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nl-NL" altLang="nl-NL" sz="2800" dirty="0" smtClean="0"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nl-NL" altLang="nl-NL" sz="2800" dirty="0" smtClean="0"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nl-NL" altLang="nl-NL" sz="2800" dirty="0" smtClean="0"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6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83</Words>
  <Application>Microsoft Office PowerPoint</Application>
  <PresentationFormat>Diavoorstelling (4:3)</PresentationFormat>
  <Paragraphs>35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Kantoorthema</vt:lpstr>
      <vt:lpstr>PowerPoint-presentatie</vt:lpstr>
      <vt:lpstr>Preventie en grondbewerking</vt:lpstr>
      <vt:lpstr>Mechanische bestrijding</vt:lpstr>
      <vt:lpstr>PowerPoint-presentatie</vt:lpstr>
      <vt:lpstr>Chemische bestrijding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Carolien Sengers</cp:lastModifiedBy>
  <cp:revision>7</cp:revision>
  <dcterms:created xsi:type="dcterms:W3CDTF">2013-11-15T15:05:42Z</dcterms:created>
  <dcterms:modified xsi:type="dcterms:W3CDTF">2017-06-13T15:42:58Z</dcterms:modified>
</cp:coreProperties>
</file>